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2956918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NoteNest: Your Notes, Always Within Reach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5154066"/>
            <a:ext cx="9445526" cy="1360885"/>
            <a:chOff x="0" y="0"/>
            <a:chExt cx="12594035" cy="18145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12594035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Discover NoteNest, the simple note-taking tool for Chrome. Save and organize your thoughts effortlessly. Boost productivity and never lose an important idea again.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45475" y="6850261"/>
            <a:ext cx="463154" cy="463154"/>
            <a:chOff x="0" y="0"/>
            <a:chExt cx="617538" cy="6175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7859762" y="6864549"/>
            <a:ext cx="434579" cy="434579"/>
          </a:xfrm>
          <a:custGeom>
            <a:avLst/>
            <a:gdLst/>
            <a:ahLst/>
            <a:cxnLst/>
            <a:rect r="r" b="b" t="t" l="l"/>
            <a:pathLst>
              <a:path h="434579" w="434579">
                <a:moveTo>
                  <a:pt x="0" y="0"/>
                </a:moveTo>
                <a:lnTo>
                  <a:pt x="434579" y="0"/>
                </a:lnTo>
                <a:lnTo>
                  <a:pt x="434579" y="434578"/>
                </a:lnTo>
                <a:lnTo>
                  <a:pt x="0" y="43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445550" y="6833890"/>
            <a:ext cx="3491656" cy="496044"/>
            <a:chOff x="0" y="0"/>
            <a:chExt cx="4655542" cy="6613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55542" cy="661392"/>
            </a:xfrm>
            <a:custGeom>
              <a:avLst/>
              <a:gdLst/>
              <a:ahLst/>
              <a:cxnLst/>
              <a:rect r="r" b="b" t="t" l="l"/>
              <a:pathLst>
                <a:path h="661392" w="4655542">
                  <a:moveTo>
                    <a:pt x="0" y="0"/>
                  </a:moveTo>
                  <a:lnTo>
                    <a:pt x="4655542" y="0"/>
                  </a:lnTo>
                  <a:lnTo>
                    <a:pt x="4655542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4655542" cy="72806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2750" b="true">
                  <a:solidFill>
                    <a:srgbClr val="CFD0D8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by Fida Hussain Awan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50862" y="747117"/>
            <a:ext cx="6792665" cy="849065"/>
            <a:chOff x="0" y="0"/>
            <a:chExt cx="9056887" cy="11320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56887" cy="1132087"/>
            </a:xfrm>
            <a:custGeom>
              <a:avLst/>
              <a:gdLst/>
              <a:ahLst/>
              <a:cxnLst/>
              <a:rect r="r" b="b" t="t" l="l"/>
              <a:pathLst>
                <a:path h="1132087" w="9056887">
                  <a:moveTo>
                    <a:pt x="0" y="0"/>
                  </a:moveTo>
                  <a:lnTo>
                    <a:pt x="9056887" y="0"/>
                  </a:lnTo>
                  <a:lnTo>
                    <a:pt x="9056887" y="1132087"/>
                  </a:lnTo>
                  <a:lnTo>
                    <a:pt x="0" y="1132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56887" cy="11701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625"/>
                </a:lnSpc>
              </a:pPr>
              <a:r>
                <a:rPr lang="en-US" sz="531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Sync Across Devices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950862" y="2309218"/>
            <a:ext cx="7533829" cy="5154662"/>
          </a:xfrm>
          <a:custGeom>
            <a:avLst/>
            <a:gdLst/>
            <a:ahLst/>
            <a:cxnLst/>
            <a:rect r="r" b="b" t="t" l="l"/>
            <a:pathLst>
              <a:path h="5154662" w="7533829">
                <a:moveTo>
                  <a:pt x="0" y="0"/>
                </a:moveTo>
                <a:lnTo>
                  <a:pt x="7533829" y="0"/>
                </a:lnTo>
                <a:lnTo>
                  <a:pt x="7533829" y="5154662"/>
                </a:lnTo>
                <a:lnTo>
                  <a:pt x="0" y="5154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" t="0" r="-1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50862" y="7769424"/>
            <a:ext cx="3396257" cy="424458"/>
            <a:chOff x="0" y="0"/>
            <a:chExt cx="4528343" cy="5659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28343" cy="565943"/>
            </a:xfrm>
            <a:custGeom>
              <a:avLst/>
              <a:gdLst/>
              <a:ahLst/>
              <a:cxnLst/>
              <a:rect r="r" b="b" t="t" l="l"/>
              <a:pathLst>
                <a:path h="565943" w="4528343">
                  <a:moveTo>
                    <a:pt x="0" y="0"/>
                  </a:moveTo>
                  <a:lnTo>
                    <a:pt x="4528343" y="0"/>
                  </a:lnTo>
                  <a:lnTo>
                    <a:pt x="4528343" y="565943"/>
                  </a:lnTo>
                  <a:lnTo>
                    <a:pt x="0" y="5659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528343" cy="5945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Chrome Storage Sync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0862" y="8465492"/>
            <a:ext cx="7861697" cy="869454"/>
            <a:chOff x="0" y="0"/>
            <a:chExt cx="10482263" cy="11592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82263" cy="1159272"/>
            </a:xfrm>
            <a:custGeom>
              <a:avLst/>
              <a:gdLst/>
              <a:ahLst/>
              <a:cxnLst/>
              <a:rect r="r" b="b" t="t" l="l"/>
              <a:pathLst>
                <a:path h="1159272" w="10482263">
                  <a:moveTo>
                    <a:pt x="0" y="0"/>
                  </a:moveTo>
                  <a:lnTo>
                    <a:pt x="10482263" y="0"/>
                  </a:lnTo>
                  <a:lnTo>
                    <a:pt x="10482263" y="1159272"/>
                  </a:lnTo>
                  <a:lnTo>
                    <a:pt x="0" y="1159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82263" cy="1244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Access notes from any device. Keep your ideas synchronized and up-to-date with ease.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84965" y="2275285"/>
            <a:ext cx="3396257" cy="424458"/>
            <a:chOff x="0" y="0"/>
            <a:chExt cx="4528343" cy="5659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528343" cy="565943"/>
            </a:xfrm>
            <a:custGeom>
              <a:avLst/>
              <a:gdLst/>
              <a:ahLst/>
              <a:cxnLst/>
              <a:rect r="r" b="b" t="t" l="l"/>
              <a:pathLst>
                <a:path h="565943" w="4528343">
                  <a:moveTo>
                    <a:pt x="0" y="0"/>
                  </a:moveTo>
                  <a:lnTo>
                    <a:pt x="4528343" y="0"/>
                  </a:lnTo>
                  <a:lnTo>
                    <a:pt x="4528343" y="565943"/>
                  </a:lnTo>
                  <a:lnTo>
                    <a:pt x="0" y="5659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528343" cy="5945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625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Seamless Integration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84965" y="2971354"/>
            <a:ext cx="7861698" cy="869454"/>
            <a:chOff x="0" y="0"/>
            <a:chExt cx="10482263" cy="11592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82263" cy="1159272"/>
            </a:xfrm>
            <a:custGeom>
              <a:avLst/>
              <a:gdLst/>
              <a:ahLst/>
              <a:cxnLst/>
              <a:rect r="r" b="b" t="t" l="l"/>
              <a:pathLst>
                <a:path h="1159272" w="10482263">
                  <a:moveTo>
                    <a:pt x="0" y="0"/>
                  </a:moveTo>
                  <a:lnTo>
                    <a:pt x="10482263" y="0"/>
                  </a:lnTo>
                  <a:lnTo>
                    <a:pt x="10482263" y="1159272"/>
                  </a:lnTo>
                  <a:lnTo>
                    <a:pt x="0" y="1159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82263" cy="12449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Start on your desktop, continue on your tablet. NoteNest ensures your notes are always within reach.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2280048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Organize with Ease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5475" y="3905399"/>
            <a:ext cx="647402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56575" y="3963292"/>
            <a:ext cx="425203" cy="531614"/>
            <a:chOff x="0" y="0"/>
            <a:chExt cx="566937" cy="708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3910161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Tags and Folders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71632" y="4523185"/>
            <a:ext cx="3659684" cy="1360885"/>
            <a:chOff x="0" y="0"/>
            <a:chExt cx="4879578" cy="18145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79579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487957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Categorize notes for better management. Find what you need, when you need it.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10071" y="3905399"/>
            <a:ext cx="647402" cy="647402"/>
            <a:chOff x="0" y="0"/>
            <a:chExt cx="863203" cy="8632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821171" y="3963292"/>
            <a:ext cx="425203" cy="531614"/>
            <a:chOff x="0" y="0"/>
            <a:chExt cx="566937" cy="70881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36229" y="3910161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Efficient System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636229" y="4523185"/>
            <a:ext cx="3659684" cy="1360885"/>
            <a:chOff x="0" y="0"/>
            <a:chExt cx="4879578" cy="18145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79579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4879578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Create custom tags or folders. Keep your notes organized and clutter-free.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845475" y="6481762"/>
            <a:ext cx="647402" cy="647402"/>
            <a:chOff x="0" y="0"/>
            <a:chExt cx="863203" cy="8632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7956575" y="6539656"/>
            <a:ext cx="425203" cy="531614"/>
            <a:chOff x="0" y="0"/>
            <a:chExt cx="566937" cy="70881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771632" y="6486525"/>
            <a:ext cx="3544044" cy="442912"/>
            <a:chOff x="0" y="0"/>
            <a:chExt cx="4725392" cy="59055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Improved Workflow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771632" y="7099547"/>
            <a:ext cx="8524131" cy="907256"/>
            <a:chOff x="0" y="0"/>
            <a:chExt cx="11365508" cy="12096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0"/>
              <a:ext cx="1136550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Enhance your productivity. Make the most of your note-taking experience.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4" id="4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3004840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Quick Find &amp; Export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992238" y="431601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2238" y="5308252"/>
            <a:ext cx="2864941" cy="442912"/>
            <a:chOff x="0" y="0"/>
            <a:chExt cx="3819922" cy="590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9922" cy="590550"/>
            </a:xfrm>
            <a:custGeom>
              <a:avLst/>
              <a:gdLst/>
              <a:ahLst/>
              <a:cxnLst/>
              <a:rect r="r" b="b" t="t" l="l"/>
              <a:pathLst>
                <a:path h="5905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381992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Search Bar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2238" y="5921276"/>
            <a:ext cx="2864941" cy="1360885"/>
            <a:chOff x="0" y="0"/>
            <a:chExt cx="3819922" cy="18145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19922" cy="1814513"/>
            </a:xfrm>
            <a:custGeom>
              <a:avLst/>
              <a:gdLst/>
              <a:ahLst/>
              <a:cxnLst/>
              <a:rect r="r" b="b" t="t" l="l"/>
              <a:pathLst>
                <a:path h="1814513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3819922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Quickly find saved notes with a simple search bar.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4282380" y="431601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4282380" y="5308252"/>
            <a:ext cx="2865090" cy="442912"/>
            <a:chOff x="0" y="0"/>
            <a:chExt cx="3820120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20120" cy="590550"/>
            </a:xfrm>
            <a:custGeom>
              <a:avLst/>
              <a:gdLst/>
              <a:ahLst/>
              <a:cxnLst/>
              <a:rect r="r" b="b" t="t" l="l"/>
              <a:pathLst>
                <a:path h="590550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3820120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Export Options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282380" y="5921276"/>
            <a:ext cx="2865090" cy="907256"/>
            <a:chOff x="0" y="0"/>
            <a:chExt cx="3820120" cy="1209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20120" cy="1209675"/>
            </a:xfrm>
            <a:custGeom>
              <a:avLst/>
              <a:gdLst/>
              <a:ahLst/>
              <a:cxnLst/>
              <a:rect r="r" b="b" t="t" l="l"/>
              <a:pathLst>
                <a:path h="1209675" w="3820120">
                  <a:moveTo>
                    <a:pt x="0" y="0"/>
                  </a:moveTo>
                  <a:lnTo>
                    <a:pt x="3820120" y="0"/>
                  </a:lnTo>
                  <a:lnTo>
                    <a:pt x="38201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3820120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Export notes as text, CSV, or JSON files.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7572672" y="431601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572672" y="5308252"/>
            <a:ext cx="2864941" cy="442912"/>
            <a:chOff x="0" y="0"/>
            <a:chExt cx="3819922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819922" cy="590550"/>
            </a:xfrm>
            <a:custGeom>
              <a:avLst/>
              <a:gdLst/>
              <a:ahLst/>
              <a:cxnLst/>
              <a:rect r="r" b="b" t="t" l="l"/>
              <a:pathLst>
                <a:path h="590550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381992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Filter Notes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572672" y="5921276"/>
            <a:ext cx="2864941" cy="907256"/>
            <a:chOff x="0" y="0"/>
            <a:chExt cx="3819922" cy="12096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819922" cy="1209675"/>
            </a:xfrm>
            <a:custGeom>
              <a:avLst/>
              <a:gdLst/>
              <a:ahLst/>
              <a:cxnLst/>
              <a:rect r="r" b="b" t="t" l="l"/>
              <a:pathLst>
                <a:path h="1209675" w="3819922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3819922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Filter by date, tag, or other criteria.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1936254"/>
            <a:ext cx="8254454" cy="885974"/>
            <a:chOff x="0" y="0"/>
            <a:chExt cx="11005938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00593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005938">
                  <a:moveTo>
                    <a:pt x="0" y="0"/>
                  </a:moveTo>
                  <a:lnTo>
                    <a:pt x="11005938" y="0"/>
                  </a:lnTo>
                  <a:lnTo>
                    <a:pt x="1100593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005938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Save Time with Auto-Save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850237" y="3247430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" r="0" b="-55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93028" y="3530948"/>
            <a:ext cx="3544044" cy="442912"/>
            <a:chOff x="0" y="0"/>
            <a:chExt cx="4725392" cy="590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Real-Time Saving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93028" y="4143970"/>
            <a:ext cx="7602736" cy="453629"/>
            <a:chOff x="0" y="0"/>
            <a:chExt cx="10136982" cy="6048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Enable real-time saving for all your notes.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7850237" y="4948535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5" r="0" b="-55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693028" y="5232052"/>
            <a:ext cx="3544044" cy="442912"/>
            <a:chOff x="0" y="0"/>
            <a:chExt cx="4725392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No Save Button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693028" y="5845076"/>
            <a:ext cx="7602736" cy="453629"/>
            <a:chOff x="0" y="0"/>
            <a:chExt cx="10136982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NoteNest auto-saves, so you can stay focused.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7850237" y="6649641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" r="0" b="-55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693028" y="6933159"/>
            <a:ext cx="3544044" cy="442912"/>
            <a:chOff x="0" y="0"/>
            <a:chExt cx="4725392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Focus on Ideas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693028" y="7546181"/>
            <a:ext cx="7602736" cy="453629"/>
            <a:chOff x="0" y="0"/>
            <a:chExt cx="10136982" cy="604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1013698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Never worry about losing your progress again.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791319"/>
            <a:ext cx="8679061" cy="885974"/>
            <a:chOff x="0" y="0"/>
            <a:chExt cx="11572082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7208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572082">
                  <a:moveTo>
                    <a:pt x="0" y="0"/>
                  </a:moveTo>
                  <a:lnTo>
                    <a:pt x="11572082" y="0"/>
                  </a:lnTo>
                  <a:lnTo>
                    <a:pt x="1157208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572082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Customize Your Experience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79736" y="4875908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Dark Mode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6290816" y="2244329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964264" y="4488805"/>
            <a:ext cx="424160" cy="530275"/>
            <a:chOff x="0" y="0"/>
            <a:chExt cx="565547" cy="7070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422237" y="3343126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Custom Themes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6290816" y="2244329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212884" y="3299966"/>
            <a:ext cx="424160" cy="530275"/>
            <a:chOff x="0" y="0"/>
            <a:chExt cx="565547" cy="7070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422237" y="6408836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Shortcuts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6290816" y="2244329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618166" y="6707684"/>
            <a:ext cx="424160" cy="530275"/>
            <a:chOff x="0" y="0"/>
            <a:chExt cx="565547" cy="7070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92238" y="8269486"/>
            <a:ext cx="16303526" cy="453629"/>
            <a:chOff x="0" y="0"/>
            <a:chExt cx="21738035" cy="6048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Customize NoteNest to suit your preferences. Enjoy a better UI experience with light/dark mode.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2238" y="9042052"/>
            <a:ext cx="16303526" cy="453629"/>
            <a:chOff x="0" y="0"/>
            <a:chExt cx="21738035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Change colors and fonts to match your style. Use custom keyboard shortcuts for efficiency.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987749"/>
            <a:ext cx="7803951" cy="885974"/>
            <a:chOff x="0" y="0"/>
            <a:chExt cx="10405268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0526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405268">
                  <a:moveTo>
                    <a:pt x="0" y="0"/>
                  </a:moveTo>
                  <a:lnTo>
                    <a:pt x="10405268" y="0"/>
                  </a:lnTo>
                  <a:lnTo>
                    <a:pt x="1040526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05268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Future-Forward Features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7475" y="3435995"/>
            <a:ext cx="2726680" cy="1019472"/>
            <a:chOff x="0" y="0"/>
            <a:chExt cx="3635573" cy="13592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3622929" cy="1346581"/>
            </a:xfrm>
            <a:custGeom>
              <a:avLst/>
              <a:gdLst/>
              <a:ahLst/>
              <a:cxnLst/>
              <a:rect r="r" b="b" t="t" l="l"/>
              <a:pathLst>
                <a:path h="1346581" w="3622929">
                  <a:moveTo>
                    <a:pt x="0" y="158750"/>
                  </a:moveTo>
                  <a:cubicBezTo>
                    <a:pt x="0" y="71120"/>
                    <a:pt x="71501" y="0"/>
                    <a:pt x="159766" y="0"/>
                  </a:cubicBezTo>
                  <a:lnTo>
                    <a:pt x="3463163" y="0"/>
                  </a:lnTo>
                  <a:cubicBezTo>
                    <a:pt x="3551428" y="0"/>
                    <a:pt x="3622929" y="71120"/>
                    <a:pt x="3622929" y="158750"/>
                  </a:cubicBezTo>
                  <a:lnTo>
                    <a:pt x="3622929" y="1187831"/>
                  </a:lnTo>
                  <a:cubicBezTo>
                    <a:pt x="3622929" y="1275461"/>
                    <a:pt x="3551428" y="1346581"/>
                    <a:pt x="3463163" y="1346581"/>
                  </a:cubicBezTo>
                  <a:lnTo>
                    <a:pt x="159766" y="1346581"/>
                  </a:lnTo>
                  <a:cubicBezTo>
                    <a:pt x="71501" y="1346581"/>
                    <a:pt x="0" y="1275461"/>
                    <a:pt x="0" y="1187831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35629" cy="1359281"/>
            </a:xfrm>
            <a:custGeom>
              <a:avLst/>
              <a:gdLst/>
              <a:ahLst/>
              <a:cxnLst/>
              <a:rect r="r" b="b" t="t" l="l"/>
              <a:pathLst>
                <a:path h="1359281" w="3635629">
                  <a:moveTo>
                    <a:pt x="0" y="165100"/>
                  </a:moveTo>
                  <a:cubicBezTo>
                    <a:pt x="0" y="73914"/>
                    <a:pt x="74422" y="0"/>
                    <a:pt x="166116" y="0"/>
                  </a:cubicBezTo>
                  <a:lnTo>
                    <a:pt x="3469513" y="0"/>
                  </a:lnTo>
                  <a:lnTo>
                    <a:pt x="3469513" y="6350"/>
                  </a:lnTo>
                  <a:lnTo>
                    <a:pt x="3469513" y="0"/>
                  </a:lnTo>
                  <a:cubicBezTo>
                    <a:pt x="3561207" y="0"/>
                    <a:pt x="3635629" y="73914"/>
                    <a:pt x="3635629" y="165100"/>
                  </a:cubicBezTo>
                  <a:lnTo>
                    <a:pt x="3629279" y="165100"/>
                  </a:lnTo>
                  <a:lnTo>
                    <a:pt x="3635629" y="165100"/>
                  </a:lnTo>
                  <a:lnTo>
                    <a:pt x="3635629" y="1194181"/>
                  </a:lnTo>
                  <a:lnTo>
                    <a:pt x="3629279" y="1194181"/>
                  </a:lnTo>
                  <a:lnTo>
                    <a:pt x="3635629" y="1194181"/>
                  </a:lnTo>
                  <a:cubicBezTo>
                    <a:pt x="3635629" y="1285367"/>
                    <a:pt x="3561207" y="1359281"/>
                    <a:pt x="3469513" y="1359281"/>
                  </a:cubicBezTo>
                  <a:lnTo>
                    <a:pt x="3469513" y="1352931"/>
                  </a:lnTo>
                  <a:lnTo>
                    <a:pt x="3469513" y="1359281"/>
                  </a:lnTo>
                  <a:lnTo>
                    <a:pt x="166116" y="1359281"/>
                  </a:lnTo>
                  <a:lnTo>
                    <a:pt x="166116" y="1352931"/>
                  </a:lnTo>
                  <a:lnTo>
                    <a:pt x="166116" y="1359281"/>
                  </a:lnTo>
                  <a:cubicBezTo>
                    <a:pt x="74422" y="1359281"/>
                    <a:pt x="0" y="1285367"/>
                    <a:pt x="0" y="11941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194181"/>
                  </a:lnTo>
                  <a:lnTo>
                    <a:pt x="6350" y="1194181"/>
                  </a:lnTo>
                  <a:lnTo>
                    <a:pt x="12700" y="1194181"/>
                  </a:lnTo>
                  <a:cubicBezTo>
                    <a:pt x="12700" y="1278382"/>
                    <a:pt x="81280" y="1346581"/>
                    <a:pt x="166116" y="1346581"/>
                  </a:cubicBezTo>
                  <a:lnTo>
                    <a:pt x="3469513" y="1346581"/>
                  </a:lnTo>
                  <a:cubicBezTo>
                    <a:pt x="3554222" y="1346581"/>
                    <a:pt x="3622929" y="1278255"/>
                    <a:pt x="3622929" y="1194181"/>
                  </a:cubicBezTo>
                  <a:lnTo>
                    <a:pt x="3622929" y="165100"/>
                  </a:lnTo>
                  <a:cubicBezTo>
                    <a:pt x="3622929" y="80899"/>
                    <a:pt x="3554349" y="12700"/>
                    <a:pt x="3469513" y="12700"/>
                  </a:cubicBezTo>
                  <a:lnTo>
                    <a:pt x="166116" y="12700"/>
                  </a:lnTo>
                  <a:lnTo>
                    <a:pt x="166116" y="6350"/>
                  </a:lnTo>
                  <a:lnTo>
                    <a:pt x="166116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151459" y="3696592"/>
            <a:ext cx="398710" cy="498276"/>
            <a:chOff x="0" y="0"/>
            <a:chExt cx="531613" cy="6643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992910" y="3724275"/>
            <a:ext cx="1916906" cy="442912"/>
            <a:chOff x="0" y="0"/>
            <a:chExt cx="2555875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55875" cy="590550"/>
            </a:xfrm>
            <a:custGeom>
              <a:avLst/>
              <a:gdLst/>
              <a:ahLst/>
              <a:cxnLst/>
              <a:rect r="r" b="b" t="t" l="l"/>
              <a:pathLst>
                <a:path h="590550" w="2555875">
                  <a:moveTo>
                    <a:pt x="0" y="0"/>
                  </a:moveTo>
                  <a:lnTo>
                    <a:pt x="2555875" y="0"/>
                  </a:lnTo>
                  <a:lnTo>
                    <a:pt x="255587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555875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Voice Notes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851076" y="4431655"/>
            <a:ext cx="13303002" cy="19050"/>
            <a:chOff x="0" y="0"/>
            <a:chExt cx="17737337" cy="25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737328" cy="25400"/>
            </a:xfrm>
            <a:custGeom>
              <a:avLst/>
              <a:gdLst/>
              <a:ahLst/>
              <a:cxnLst/>
              <a:rect r="r" b="b" t="t" l="l"/>
              <a:pathLst>
                <a:path h="25400" w="1773732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87475" y="4587627"/>
            <a:ext cx="5443984" cy="1019472"/>
            <a:chOff x="0" y="0"/>
            <a:chExt cx="7258645" cy="13592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7245985" cy="1346581"/>
            </a:xfrm>
            <a:custGeom>
              <a:avLst/>
              <a:gdLst/>
              <a:ahLst/>
              <a:cxnLst/>
              <a:rect r="r" b="b" t="t" l="l"/>
              <a:pathLst>
                <a:path h="1346581" w="7245985">
                  <a:moveTo>
                    <a:pt x="0" y="158750"/>
                  </a:moveTo>
                  <a:cubicBezTo>
                    <a:pt x="0" y="71120"/>
                    <a:pt x="71628" y="0"/>
                    <a:pt x="160020" y="0"/>
                  </a:cubicBezTo>
                  <a:lnTo>
                    <a:pt x="7085965" y="0"/>
                  </a:lnTo>
                  <a:cubicBezTo>
                    <a:pt x="7174357" y="0"/>
                    <a:pt x="7245985" y="71120"/>
                    <a:pt x="7245985" y="158750"/>
                  </a:cubicBezTo>
                  <a:lnTo>
                    <a:pt x="7245985" y="1187831"/>
                  </a:lnTo>
                  <a:cubicBezTo>
                    <a:pt x="7245985" y="1275461"/>
                    <a:pt x="7174357" y="1346581"/>
                    <a:pt x="7085965" y="1346581"/>
                  </a:cubicBezTo>
                  <a:lnTo>
                    <a:pt x="160020" y="1346581"/>
                  </a:lnTo>
                  <a:cubicBezTo>
                    <a:pt x="71628" y="1346581"/>
                    <a:pt x="0" y="1275461"/>
                    <a:pt x="0" y="1187831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258685" cy="1359281"/>
            </a:xfrm>
            <a:custGeom>
              <a:avLst/>
              <a:gdLst/>
              <a:ahLst/>
              <a:cxnLst/>
              <a:rect r="r" b="b" t="t" l="l"/>
              <a:pathLst>
                <a:path h="1359281" w="7258685">
                  <a:moveTo>
                    <a:pt x="0" y="165100"/>
                  </a:moveTo>
                  <a:cubicBezTo>
                    <a:pt x="0" y="73914"/>
                    <a:pt x="74549" y="0"/>
                    <a:pt x="166370" y="0"/>
                  </a:cubicBezTo>
                  <a:lnTo>
                    <a:pt x="7092315" y="0"/>
                  </a:lnTo>
                  <a:lnTo>
                    <a:pt x="7092315" y="6350"/>
                  </a:lnTo>
                  <a:lnTo>
                    <a:pt x="7092315" y="0"/>
                  </a:lnTo>
                  <a:cubicBezTo>
                    <a:pt x="7184136" y="0"/>
                    <a:pt x="7258685" y="73914"/>
                    <a:pt x="7258685" y="165100"/>
                  </a:cubicBezTo>
                  <a:lnTo>
                    <a:pt x="7258685" y="1194181"/>
                  </a:lnTo>
                  <a:lnTo>
                    <a:pt x="7252335" y="1194181"/>
                  </a:lnTo>
                  <a:lnTo>
                    <a:pt x="7258685" y="1194181"/>
                  </a:lnTo>
                  <a:cubicBezTo>
                    <a:pt x="7258685" y="1285367"/>
                    <a:pt x="7184136" y="1359281"/>
                    <a:pt x="7092315" y="1359281"/>
                  </a:cubicBezTo>
                  <a:lnTo>
                    <a:pt x="7092315" y="1352931"/>
                  </a:lnTo>
                  <a:lnTo>
                    <a:pt x="7092315" y="1359281"/>
                  </a:lnTo>
                  <a:lnTo>
                    <a:pt x="166370" y="1359281"/>
                  </a:lnTo>
                  <a:lnTo>
                    <a:pt x="166370" y="1352931"/>
                  </a:lnTo>
                  <a:lnTo>
                    <a:pt x="166370" y="1359281"/>
                  </a:lnTo>
                  <a:cubicBezTo>
                    <a:pt x="74549" y="1359281"/>
                    <a:pt x="0" y="1285367"/>
                    <a:pt x="0" y="11941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194181"/>
                  </a:lnTo>
                  <a:lnTo>
                    <a:pt x="6350" y="1194181"/>
                  </a:lnTo>
                  <a:lnTo>
                    <a:pt x="12700" y="1194181"/>
                  </a:lnTo>
                  <a:cubicBezTo>
                    <a:pt x="12700" y="1278382"/>
                    <a:pt x="81407" y="1346581"/>
                    <a:pt x="166370" y="1346581"/>
                  </a:cubicBezTo>
                  <a:lnTo>
                    <a:pt x="7092315" y="1346581"/>
                  </a:lnTo>
                  <a:cubicBezTo>
                    <a:pt x="7177278" y="1346581"/>
                    <a:pt x="7245985" y="1278255"/>
                    <a:pt x="7245985" y="1194181"/>
                  </a:cubicBezTo>
                  <a:lnTo>
                    <a:pt x="7245985" y="165100"/>
                  </a:lnTo>
                  <a:lnTo>
                    <a:pt x="7252335" y="165100"/>
                  </a:lnTo>
                  <a:lnTo>
                    <a:pt x="7245985" y="165100"/>
                  </a:lnTo>
                  <a:cubicBezTo>
                    <a:pt x="7245985" y="80899"/>
                    <a:pt x="7177278" y="12700"/>
                    <a:pt x="7092315" y="12700"/>
                  </a:cubicBezTo>
                  <a:lnTo>
                    <a:pt x="166370" y="12700"/>
                  </a:lnTo>
                  <a:lnTo>
                    <a:pt x="166370" y="6350"/>
                  </a:lnTo>
                  <a:lnTo>
                    <a:pt x="166370" y="12700"/>
                  </a:lnTo>
                  <a:cubicBezTo>
                    <a:pt x="81407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510111" y="4848225"/>
            <a:ext cx="398710" cy="498276"/>
            <a:chOff x="0" y="0"/>
            <a:chExt cx="531613" cy="6643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710214" y="4875908"/>
            <a:ext cx="1985665" cy="442912"/>
            <a:chOff x="0" y="0"/>
            <a:chExt cx="2647553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47553" cy="590550"/>
            </a:xfrm>
            <a:custGeom>
              <a:avLst/>
              <a:gdLst/>
              <a:ahLst/>
              <a:cxnLst/>
              <a:rect r="r" b="b" t="t" l="l"/>
              <a:pathLst>
                <a:path h="590550" w="2647553">
                  <a:moveTo>
                    <a:pt x="0" y="0"/>
                  </a:moveTo>
                  <a:lnTo>
                    <a:pt x="2647553" y="0"/>
                  </a:lnTo>
                  <a:lnTo>
                    <a:pt x="264755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2647553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Timestamps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568380" y="5583288"/>
            <a:ext cx="10585698" cy="19050"/>
            <a:chOff x="0" y="0"/>
            <a:chExt cx="14114263" cy="25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114272" cy="25400"/>
            </a:xfrm>
            <a:custGeom>
              <a:avLst/>
              <a:gdLst/>
              <a:ahLst/>
              <a:cxnLst/>
              <a:rect r="r" b="b" t="t" l="l"/>
              <a:pathLst>
                <a:path h="25400" w="1411427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87475" y="5739259"/>
            <a:ext cx="8161288" cy="1019472"/>
            <a:chOff x="0" y="0"/>
            <a:chExt cx="10881717" cy="135929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6350" y="6350"/>
              <a:ext cx="10869040" cy="1346581"/>
            </a:xfrm>
            <a:custGeom>
              <a:avLst/>
              <a:gdLst/>
              <a:ahLst/>
              <a:cxnLst/>
              <a:rect r="r" b="b" t="t" l="l"/>
              <a:pathLst>
                <a:path h="1346581" w="10869040">
                  <a:moveTo>
                    <a:pt x="0" y="158750"/>
                  </a:moveTo>
                  <a:cubicBezTo>
                    <a:pt x="0" y="71120"/>
                    <a:pt x="71628" y="0"/>
                    <a:pt x="160147" y="0"/>
                  </a:cubicBezTo>
                  <a:lnTo>
                    <a:pt x="10708894" y="0"/>
                  </a:lnTo>
                  <a:cubicBezTo>
                    <a:pt x="10797286" y="0"/>
                    <a:pt x="10869040" y="71120"/>
                    <a:pt x="10869040" y="158750"/>
                  </a:cubicBezTo>
                  <a:lnTo>
                    <a:pt x="10869040" y="1187831"/>
                  </a:lnTo>
                  <a:cubicBezTo>
                    <a:pt x="10869040" y="1275461"/>
                    <a:pt x="10797412" y="1346581"/>
                    <a:pt x="10708894" y="1346581"/>
                  </a:cubicBezTo>
                  <a:lnTo>
                    <a:pt x="160147" y="1346581"/>
                  </a:lnTo>
                  <a:cubicBezTo>
                    <a:pt x="71628" y="1346581"/>
                    <a:pt x="0" y="1275461"/>
                    <a:pt x="0" y="1187831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881740" cy="1359281"/>
            </a:xfrm>
            <a:custGeom>
              <a:avLst/>
              <a:gdLst/>
              <a:ahLst/>
              <a:cxnLst/>
              <a:rect r="r" b="b" t="t" l="l"/>
              <a:pathLst>
                <a:path h="1359281" w="10881740">
                  <a:moveTo>
                    <a:pt x="0" y="165100"/>
                  </a:moveTo>
                  <a:cubicBezTo>
                    <a:pt x="0" y="73914"/>
                    <a:pt x="74549" y="0"/>
                    <a:pt x="166497" y="0"/>
                  </a:cubicBezTo>
                  <a:lnTo>
                    <a:pt x="10715244" y="0"/>
                  </a:lnTo>
                  <a:lnTo>
                    <a:pt x="10715244" y="6350"/>
                  </a:lnTo>
                  <a:lnTo>
                    <a:pt x="10715244" y="0"/>
                  </a:lnTo>
                  <a:cubicBezTo>
                    <a:pt x="10807064" y="0"/>
                    <a:pt x="10881740" y="73914"/>
                    <a:pt x="10881740" y="165100"/>
                  </a:cubicBezTo>
                  <a:lnTo>
                    <a:pt x="10875390" y="165100"/>
                  </a:lnTo>
                  <a:lnTo>
                    <a:pt x="10881740" y="165100"/>
                  </a:lnTo>
                  <a:lnTo>
                    <a:pt x="10881740" y="1194181"/>
                  </a:lnTo>
                  <a:lnTo>
                    <a:pt x="10875390" y="1194181"/>
                  </a:lnTo>
                  <a:lnTo>
                    <a:pt x="10881740" y="1194181"/>
                  </a:lnTo>
                  <a:cubicBezTo>
                    <a:pt x="10881740" y="1285367"/>
                    <a:pt x="10807192" y="1359281"/>
                    <a:pt x="10715244" y="1359281"/>
                  </a:cubicBezTo>
                  <a:lnTo>
                    <a:pt x="10715244" y="1352931"/>
                  </a:lnTo>
                  <a:lnTo>
                    <a:pt x="10715244" y="1359281"/>
                  </a:lnTo>
                  <a:lnTo>
                    <a:pt x="166497" y="1359281"/>
                  </a:lnTo>
                  <a:lnTo>
                    <a:pt x="166497" y="1352931"/>
                  </a:lnTo>
                  <a:lnTo>
                    <a:pt x="166497" y="1359281"/>
                  </a:lnTo>
                  <a:cubicBezTo>
                    <a:pt x="74676" y="1359281"/>
                    <a:pt x="0" y="1285367"/>
                    <a:pt x="0" y="1194181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1194181"/>
                  </a:lnTo>
                  <a:lnTo>
                    <a:pt x="6350" y="1194181"/>
                  </a:lnTo>
                  <a:lnTo>
                    <a:pt x="12700" y="1194181"/>
                  </a:lnTo>
                  <a:cubicBezTo>
                    <a:pt x="12700" y="1278255"/>
                    <a:pt x="81534" y="1346581"/>
                    <a:pt x="166497" y="1346581"/>
                  </a:cubicBezTo>
                  <a:lnTo>
                    <a:pt x="10715244" y="1346581"/>
                  </a:lnTo>
                  <a:cubicBezTo>
                    <a:pt x="10800207" y="1346581"/>
                    <a:pt x="10869040" y="1278255"/>
                    <a:pt x="10869040" y="1194181"/>
                  </a:cubicBezTo>
                  <a:lnTo>
                    <a:pt x="10869040" y="165100"/>
                  </a:lnTo>
                  <a:cubicBezTo>
                    <a:pt x="10869040" y="81026"/>
                    <a:pt x="10800207" y="12700"/>
                    <a:pt x="10715244" y="12700"/>
                  </a:cubicBezTo>
                  <a:lnTo>
                    <a:pt x="166497" y="12700"/>
                  </a:lnTo>
                  <a:lnTo>
                    <a:pt x="166497" y="6350"/>
                  </a:lnTo>
                  <a:lnTo>
                    <a:pt x="166497" y="12700"/>
                  </a:lnTo>
                  <a:cubicBezTo>
                    <a:pt x="81534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4868764" y="5999858"/>
            <a:ext cx="398710" cy="498276"/>
            <a:chOff x="0" y="0"/>
            <a:chExt cx="531613" cy="66436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27518" y="6027539"/>
            <a:ext cx="1705570" cy="442912"/>
            <a:chOff x="0" y="0"/>
            <a:chExt cx="2274093" cy="5905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274093" cy="590550"/>
            </a:xfrm>
            <a:custGeom>
              <a:avLst/>
              <a:gdLst/>
              <a:ahLst/>
              <a:cxnLst/>
              <a:rect r="r" b="b" t="t" l="l"/>
              <a:pathLst>
                <a:path h="590550" w="2274093">
                  <a:moveTo>
                    <a:pt x="0" y="0"/>
                  </a:moveTo>
                  <a:lnTo>
                    <a:pt x="2274093" y="0"/>
                  </a:lnTo>
                  <a:lnTo>
                    <a:pt x="227409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2274093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Reminders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92238" y="7072908"/>
            <a:ext cx="16303526" cy="453629"/>
            <a:chOff x="0" y="0"/>
            <a:chExt cx="21738035" cy="60483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Voice-to-text for quick dictation. Automatic timestamps for organization.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92238" y="7845475"/>
            <a:ext cx="16303526" cy="453629"/>
            <a:chOff x="0" y="0"/>
            <a:chExt cx="21738035" cy="6048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Set reminders for important tasks. Stay organized with time-stamped notes.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18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2238" y="5433566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50983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Key Takeaways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7475" y="6739979"/>
            <a:ext cx="5254973" cy="1662261"/>
            <a:chOff x="0" y="0"/>
            <a:chExt cx="7006630" cy="22163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6993890" cy="2203577"/>
            </a:xfrm>
            <a:custGeom>
              <a:avLst/>
              <a:gdLst/>
              <a:ahLst/>
              <a:cxnLst/>
              <a:rect r="r" b="b" t="t" l="l"/>
              <a:pathLst>
                <a:path h="2203577" w="6993890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6834505" y="0"/>
                  </a:lnTo>
                  <a:cubicBezTo>
                    <a:pt x="6922516" y="0"/>
                    <a:pt x="6993890" y="71120"/>
                    <a:pt x="6993890" y="158750"/>
                  </a:cubicBezTo>
                  <a:lnTo>
                    <a:pt x="6993890" y="2044827"/>
                  </a:lnTo>
                  <a:cubicBezTo>
                    <a:pt x="6993890" y="2132457"/>
                    <a:pt x="6922516" y="2203577"/>
                    <a:pt x="6834505" y="2203577"/>
                  </a:cubicBezTo>
                  <a:lnTo>
                    <a:pt x="159385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06589" cy="2216277"/>
            </a:xfrm>
            <a:custGeom>
              <a:avLst/>
              <a:gdLst/>
              <a:ahLst/>
              <a:cxnLst/>
              <a:rect r="r" b="b" t="t" l="l"/>
              <a:pathLst>
                <a:path h="2216277" w="7006589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6840855" y="0"/>
                  </a:lnTo>
                  <a:lnTo>
                    <a:pt x="6840855" y="6350"/>
                  </a:lnTo>
                  <a:lnTo>
                    <a:pt x="6840855" y="0"/>
                  </a:lnTo>
                  <a:cubicBezTo>
                    <a:pt x="6932422" y="0"/>
                    <a:pt x="7006589" y="73914"/>
                    <a:pt x="7006589" y="165100"/>
                  </a:cubicBezTo>
                  <a:lnTo>
                    <a:pt x="7000239" y="165100"/>
                  </a:lnTo>
                  <a:lnTo>
                    <a:pt x="7006589" y="165100"/>
                  </a:lnTo>
                  <a:lnTo>
                    <a:pt x="7006589" y="2051177"/>
                  </a:lnTo>
                  <a:lnTo>
                    <a:pt x="7000239" y="2051177"/>
                  </a:lnTo>
                  <a:lnTo>
                    <a:pt x="7006589" y="2051177"/>
                  </a:lnTo>
                  <a:cubicBezTo>
                    <a:pt x="7006589" y="2142363"/>
                    <a:pt x="6932295" y="2216277"/>
                    <a:pt x="6840855" y="2216277"/>
                  </a:cubicBezTo>
                  <a:lnTo>
                    <a:pt x="6840855" y="2209927"/>
                  </a:lnTo>
                  <a:lnTo>
                    <a:pt x="6840855" y="2216277"/>
                  </a:lnTo>
                  <a:lnTo>
                    <a:pt x="165735" y="2216277"/>
                  </a:lnTo>
                  <a:lnTo>
                    <a:pt x="165735" y="2209927"/>
                  </a:lnTo>
                  <a:lnTo>
                    <a:pt x="165735" y="2216277"/>
                  </a:lnTo>
                  <a:cubicBezTo>
                    <a:pt x="74168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153" y="2203577"/>
                    <a:pt x="165735" y="2203577"/>
                  </a:cubicBezTo>
                  <a:lnTo>
                    <a:pt x="6840855" y="2203577"/>
                  </a:lnTo>
                  <a:cubicBezTo>
                    <a:pt x="6925437" y="2203577"/>
                    <a:pt x="6993889" y="2135251"/>
                    <a:pt x="6993889" y="2051177"/>
                  </a:cubicBezTo>
                  <a:lnTo>
                    <a:pt x="6993889" y="165100"/>
                  </a:lnTo>
                  <a:cubicBezTo>
                    <a:pt x="6993889" y="80899"/>
                    <a:pt x="6925437" y="12700"/>
                    <a:pt x="6840855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5280" y="7037785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Simple &amp; Fast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85280" y="7650808"/>
            <a:ext cx="4659362" cy="453629"/>
            <a:chOff x="0" y="0"/>
            <a:chExt cx="6212483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12483" cy="604838"/>
            </a:xfrm>
            <a:custGeom>
              <a:avLst/>
              <a:gdLst/>
              <a:ahLst/>
              <a:cxnLst/>
              <a:rect r="r" b="b" t="t" l="l"/>
              <a:pathLst>
                <a:path h="604838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6212483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Easy note-taking in Chrome.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16440" y="6739979"/>
            <a:ext cx="5254973" cy="1662261"/>
            <a:chOff x="0" y="0"/>
            <a:chExt cx="7006630" cy="22163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6993890" cy="2203577"/>
            </a:xfrm>
            <a:custGeom>
              <a:avLst/>
              <a:gdLst/>
              <a:ahLst/>
              <a:cxnLst/>
              <a:rect r="r" b="b" t="t" l="l"/>
              <a:pathLst>
                <a:path h="2203577" w="6993890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6834505" y="0"/>
                  </a:lnTo>
                  <a:cubicBezTo>
                    <a:pt x="6922516" y="0"/>
                    <a:pt x="6993890" y="71120"/>
                    <a:pt x="6993890" y="158750"/>
                  </a:cubicBezTo>
                  <a:lnTo>
                    <a:pt x="6993890" y="2044827"/>
                  </a:lnTo>
                  <a:cubicBezTo>
                    <a:pt x="6993890" y="2132457"/>
                    <a:pt x="6922516" y="2203577"/>
                    <a:pt x="6834505" y="2203577"/>
                  </a:cubicBezTo>
                  <a:lnTo>
                    <a:pt x="159385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06589" cy="2216277"/>
            </a:xfrm>
            <a:custGeom>
              <a:avLst/>
              <a:gdLst/>
              <a:ahLst/>
              <a:cxnLst/>
              <a:rect r="r" b="b" t="t" l="l"/>
              <a:pathLst>
                <a:path h="2216277" w="7006589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6840855" y="0"/>
                  </a:lnTo>
                  <a:lnTo>
                    <a:pt x="6840855" y="6350"/>
                  </a:lnTo>
                  <a:lnTo>
                    <a:pt x="6840855" y="0"/>
                  </a:lnTo>
                  <a:cubicBezTo>
                    <a:pt x="6932422" y="0"/>
                    <a:pt x="7006589" y="73914"/>
                    <a:pt x="7006589" y="165100"/>
                  </a:cubicBezTo>
                  <a:lnTo>
                    <a:pt x="7000239" y="165100"/>
                  </a:lnTo>
                  <a:lnTo>
                    <a:pt x="7006589" y="165100"/>
                  </a:lnTo>
                  <a:lnTo>
                    <a:pt x="7006589" y="2051177"/>
                  </a:lnTo>
                  <a:lnTo>
                    <a:pt x="7000239" y="2051177"/>
                  </a:lnTo>
                  <a:lnTo>
                    <a:pt x="7006589" y="2051177"/>
                  </a:lnTo>
                  <a:cubicBezTo>
                    <a:pt x="7006589" y="2142363"/>
                    <a:pt x="6932295" y="2216277"/>
                    <a:pt x="6840855" y="2216277"/>
                  </a:cubicBezTo>
                  <a:lnTo>
                    <a:pt x="6840855" y="2209927"/>
                  </a:lnTo>
                  <a:lnTo>
                    <a:pt x="6840855" y="2216277"/>
                  </a:lnTo>
                  <a:lnTo>
                    <a:pt x="165735" y="2216277"/>
                  </a:lnTo>
                  <a:lnTo>
                    <a:pt x="165735" y="2209927"/>
                  </a:lnTo>
                  <a:lnTo>
                    <a:pt x="165735" y="2216277"/>
                  </a:lnTo>
                  <a:cubicBezTo>
                    <a:pt x="74168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153" y="2203577"/>
                    <a:pt x="165735" y="2203577"/>
                  </a:cubicBezTo>
                  <a:lnTo>
                    <a:pt x="6840855" y="2203577"/>
                  </a:lnTo>
                  <a:cubicBezTo>
                    <a:pt x="6925437" y="2203577"/>
                    <a:pt x="6993889" y="2135251"/>
                    <a:pt x="6993889" y="2051177"/>
                  </a:cubicBezTo>
                  <a:lnTo>
                    <a:pt x="6993889" y="165100"/>
                  </a:lnTo>
                  <a:cubicBezTo>
                    <a:pt x="6993889" y="80899"/>
                    <a:pt x="6925437" y="12700"/>
                    <a:pt x="6840855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14245" y="7037785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Customizable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14245" y="7650808"/>
            <a:ext cx="4659362" cy="453629"/>
            <a:chOff x="0" y="0"/>
            <a:chExt cx="6212483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12483" cy="604838"/>
            </a:xfrm>
            <a:custGeom>
              <a:avLst/>
              <a:gdLst/>
              <a:ahLst/>
              <a:cxnLst/>
              <a:rect r="r" b="b" t="t" l="l"/>
              <a:pathLst>
                <a:path h="604838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6212483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Themes and shortcuts.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45404" y="6739979"/>
            <a:ext cx="5254973" cy="1662261"/>
            <a:chOff x="0" y="0"/>
            <a:chExt cx="7006630" cy="22163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6350" y="6350"/>
              <a:ext cx="6993890" cy="2203577"/>
            </a:xfrm>
            <a:custGeom>
              <a:avLst/>
              <a:gdLst/>
              <a:ahLst/>
              <a:cxnLst/>
              <a:rect r="r" b="b" t="t" l="l"/>
              <a:pathLst>
                <a:path h="2203577" w="6993890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6834505" y="0"/>
                  </a:lnTo>
                  <a:cubicBezTo>
                    <a:pt x="6922516" y="0"/>
                    <a:pt x="6993890" y="71120"/>
                    <a:pt x="6993890" y="158750"/>
                  </a:cubicBezTo>
                  <a:lnTo>
                    <a:pt x="6993890" y="2044827"/>
                  </a:lnTo>
                  <a:cubicBezTo>
                    <a:pt x="6993890" y="2132457"/>
                    <a:pt x="6922516" y="2203577"/>
                    <a:pt x="6834505" y="2203577"/>
                  </a:cubicBezTo>
                  <a:lnTo>
                    <a:pt x="159385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18256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006589" cy="2216277"/>
            </a:xfrm>
            <a:custGeom>
              <a:avLst/>
              <a:gdLst/>
              <a:ahLst/>
              <a:cxnLst/>
              <a:rect r="r" b="b" t="t" l="l"/>
              <a:pathLst>
                <a:path h="2216277" w="7006589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6840855" y="0"/>
                  </a:lnTo>
                  <a:lnTo>
                    <a:pt x="6840855" y="6350"/>
                  </a:lnTo>
                  <a:lnTo>
                    <a:pt x="6840855" y="0"/>
                  </a:lnTo>
                  <a:cubicBezTo>
                    <a:pt x="6932422" y="0"/>
                    <a:pt x="7006589" y="73914"/>
                    <a:pt x="7006589" y="165100"/>
                  </a:cubicBezTo>
                  <a:lnTo>
                    <a:pt x="7000239" y="165100"/>
                  </a:lnTo>
                  <a:lnTo>
                    <a:pt x="7006589" y="165100"/>
                  </a:lnTo>
                  <a:lnTo>
                    <a:pt x="7006589" y="2051177"/>
                  </a:lnTo>
                  <a:lnTo>
                    <a:pt x="7000239" y="2051177"/>
                  </a:lnTo>
                  <a:lnTo>
                    <a:pt x="7006589" y="2051177"/>
                  </a:lnTo>
                  <a:cubicBezTo>
                    <a:pt x="7006589" y="2142363"/>
                    <a:pt x="6932295" y="2216277"/>
                    <a:pt x="6840855" y="2216277"/>
                  </a:cubicBezTo>
                  <a:lnTo>
                    <a:pt x="6840855" y="2209927"/>
                  </a:lnTo>
                  <a:lnTo>
                    <a:pt x="6840855" y="2216277"/>
                  </a:lnTo>
                  <a:lnTo>
                    <a:pt x="165735" y="2216277"/>
                  </a:lnTo>
                  <a:lnTo>
                    <a:pt x="165735" y="2209927"/>
                  </a:lnTo>
                  <a:lnTo>
                    <a:pt x="165735" y="2216277"/>
                  </a:lnTo>
                  <a:cubicBezTo>
                    <a:pt x="74168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153" y="2203577"/>
                    <a:pt x="165735" y="2203577"/>
                  </a:cubicBezTo>
                  <a:lnTo>
                    <a:pt x="6840855" y="2203577"/>
                  </a:lnTo>
                  <a:cubicBezTo>
                    <a:pt x="6925437" y="2203577"/>
                    <a:pt x="6993889" y="2135251"/>
                    <a:pt x="6993889" y="2051177"/>
                  </a:cubicBezTo>
                  <a:lnTo>
                    <a:pt x="6993889" y="165100"/>
                  </a:lnTo>
                  <a:cubicBezTo>
                    <a:pt x="6993889" y="80899"/>
                    <a:pt x="6925437" y="12700"/>
                    <a:pt x="6840855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313E8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2343210" y="7037785"/>
            <a:ext cx="3544044" cy="442912"/>
            <a:chOff x="0" y="0"/>
            <a:chExt cx="4725392" cy="5905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Future-Ready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343210" y="7650808"/>
            <a:ext cx="4659362" cy="453629"/>
            <a:chOff x="0" y="0"/>
            <a:chExt cx="6212483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212483" cy="604838"/>
            </a:xfrm>
            <a:custGeom>
              <a:avLst/>
              <a:gdLst/>
              <a:ahLst/>
              <a:cxnLst/>
              <a:rect r="r" b="b" t="t" l="l"/>
              <a:pathLst>
                <a:path h="604838" w="6212483">
                  <a:moveTo>
                    <a:pt x="0" y="0"/>
                  </a:moveTo>
                  <a:lnTo>
                    <a:pt x="6212483" y="0"/>
                  </a:lnTo>
                  <a:lnTo>
                    <a:pt x="621248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6212483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FD0D8"/>
                  </a:solidFill>
                  <a:latin typeface="Roboto"/>
                  <a:ea typeface="Roboto"/>
                  <a:cs typeface="Roboto"/>
                  <a:sym typeface="Roboto"/>
                </a:rPr>
                <a:t>Voice, sync, reminders.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DAGh0r1Fse4</dc:identifier>
  <dcterms:modified xsi:type="dcterms:W3CDTF">2011-08-01T06:04:30Z</dcterms:modified>
  <cp:revision>1</cp:revision>
</cp:coreProperties>
</file>